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8" r:id="rId3"/>
    <p:sldId id="259" r:id="rId4"/>
    <p:sldId id="260" r:id="rId5"/>
    <p:sldId id="261" r:id="rId6"/>
    <p:sldId id="262" r:id="rId7"/>
  </p:sldIdLst>
  <p:sldSz cx="9144000" cy="5143500" type="screen16x9"/>
  <p:notesSz cx="6858000" cy="9144000"/>
  <p:embeddedFontLst>
    <p:embeddedFont>
      <p:font typeface="Public Sans" charset="0"/>
      <p:regular r:id="rId9"/>
      <p:bold r:id="rId10"/>
      <p:italic r:id="rId11"/>
      <p:boldItalic r:id="rId12"/>
    </p:embeddedFont>
    <p:embeddedFont>
      <p:font typeface="EB Garamond Medium" charset="0"/>
      <p:regular r:id="rId13"/>
      <p:bold r:id="rId14"/>
      <p:italic r:id="rId15"/>
      <p:boldItalic r:id="rId16"/>
    </p:embeddedFont>
    <p:embeddedFont>
      <p:font typeface="Montserrat ExtraBold" charset="0"/>
      <p:bold r:id="rId17"/>
      <p:boldItalic r:id="rId18"/>
    </p:embeddedFont>
    <p:embeddedFont>
      <p:font typeface="EB Garamond" charset="0"/>
      <p:regular r:id="rId19"/>
      <p:bold r:id="rId20"/>
      <p:italic r:id="rId21"/>
      <p:boldItalic r:id="rId22"/>
    </p:embeddedFont>
    <p:embeddedFont>
      <p:font typeface="EB Garamond ExtraBold" charset="0"/>
      <p:bold r:id="rId23"/>
      <p:boldItalic r:id="rId24"/>
    </p:embeddedFont>
    <p:embeddedFont>
      <p:font typeface="Poppins Medium" charset="0"/>
      <p:regular r:id="rId25"/>
      <p:italic r:id="rId26"/>
    </p:embeddedFont>
    <p:embeddedFont>
      <p:font typeface="EB Garamond SemiBold"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72"/>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34" Type="http://schemas.openxmlformats.org/officeDocument/2006/relationships/font" Target="fonts/font26.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akthivel3031/NM-AIT-GROUP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33546" y="2225314"/>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“E-commerce Web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a:solidFill>
                  <a:srgbClr val="0B5394"/>
                </a:solidFill>
                <a:latin typeface="EB Garamond Medium"/>
                <a:ea typeface="EB Garamond Medium"/>
                <a:cs typeface="EB Garamond Medium"/>
                <a:sym typeface="EB Garamond Medium"/>
              </a:rPr>
              <a:t>Create various Front End Programs</a:t>
            </a:r>
            <a:endParaRPr sz="15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uniform front end code for “Your Project”</a:t>
            </a: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interactive front end code for “Your Project”</a:t>
            </a:r>
            <a:endParaRPr sz="150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1108364" y="-443345"/>
            <a:ext cx="9144000" cy="5143500"/>
          </a:xfrm>
          <a:prstGeom prst="rect">
            <a:avLst/>
          </a:prstGeom>
          <a:noFill/>
          <a:ln>
            <a:noFill/>
          </a:ln>
        </p:spPr>
      </p:pic>
      <p:sp>
        <p:nvSpPr>
          <p:cNvPr id="1859" name="Google Shape;1859;g2139e008f02_0_0"/>
          <p:cNvSpPr txBox="1"/>
          <p:nvPr/>
        </p:nvSpPr>
        <p:spPr>
          <a:xfrm>
            <a:off x="521476" y="3169796"/>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5" name="Rectangle 4"/>
          <p:cNvSpPr/>
          <p:nvPr/>
        </p:nvSpPr>
        <p:spPr>
          <a:xfrm>
            <a:off x="815471" y="627353"/>
            <a:ext cx="7716980" cy="2246769"/>
          </a:xfrm>
          <a:prstGeom prst="rect">
            <a:avLst/>
          </a:prstGeom>
        </p:spPr>
        <p:txBody>
          <a:bodyPr wrap="square">
            <a:spAutoFit/>
          </a:bodyPr>
          <a:lstStyle/>
          <a:p>
            <a:pPr>
              <a:buFont typeface="Wingdings" pitchFamily="2" charset="2"/>
              <a:buChar char="q"/>
            </a:pPr>
            <a:r>
              <a:rPr lang="en-US" dirty="0" smtClean="0"/>
              <a:t>   Setting up a React project with tools like Create React App.</a:t>
            </a:r>
          </a:p>
          <a:p>
            <a:pPr>
              <a:buFont typeface="Wingdings" pitchFamily="2" charset="2"/>
              <a:buChar char="q"/>
            </a:pPr>
            <a:r>
              <a:rPr lang="en-US" dirty="0" smtClean="0"/>
              <a:t>   Designing responsive and user-friendly UI components for product listings, cart, and checkout.</a:t>
            </a:r>
          </a:p>
          <a:p>
            <a:pPr lvl="3">
              <a:buFont typeface="Wingdings" pitchFamily="2" charset="2"/>
              <a:buChar char="q"/>
            </a:pPr>
            <a:r>
              <a:rPr lang="en-US" dirty="0" smtClean="0"/>
              <a:t>   Integrating APIs to fetch product data and manage user accounts.</a:t>
            </a:r>
          </a:p>
          <a:p>
            <a:pPr lvl="3">
              <a:buFont typeface="Wingdings" pitchFamily="2" charset="2"/>
              <a:buChar char="q"/>
            </a:pPr>
            <a:r>
              <a:rPr lang="en-US" dirty="0" smtClean="0"/>
              <a:t>   Implementing routing for different pages like product details and shopping cart.</a:t>
            </a:r>
          </a:p>
          <a:p>
            <a:pPr lvl="3">
              <a:buFont typeface="Wingdings" pitchFamily="2" charset="2"/>
              <a:buChar char="q"/>
            </a:pPr>
            <a:r>
              <a:rPr lang="en-US" dirty="0" smtClean="0"/>
              <a:t>   Adding state management to handle user interactions and data updates.</a:t>
            </a:r>
          </a:p>
          <a:p>
            <a:pPr lvl="3">
              <a:buFont typeface="Wingdings" pitchFamily="2" charset="2"/>
              <a:buChar char="q"/>
            </a:pPr>
            <a:r>
              <a:rPr lang="en-US" dirty="0" smtClean="0"/>
              <a:t>   Enhancing the user experience with features like search, filtering, and product reviews.</a:t>
            </a:r>
          </a:p>
          <a:p>
            <a:pPr lvl="3">
              <a:buFont typeface="Wingdings" pitchFamily="2" charset="2"/>
              <a:buChar char="q"/>
            </a:pPr>
            <a:r>
              <a:rPr lang="en-US" dirty="0" smtClean="0"/>
              <a:t>   Ensuring responsive design and optimizing performance for a seamless shopping experience.</a:t>
            </a:r>
          </a:p>
          <a:p>
            <a:r>
              <a:rPr lang="en-US" dirty="0" smtClean="0"/>
              <a:t>.</a:t>
            </a:r>
            <a:endParaRPr lang="en-US" dirty="0"/>
          </a:p>
        </p:txBody>
      </p:sp>
      <p:sp>
        <p:nvSpPr>
          <p:cNvPr id="6" name="Rectangle 5"/>
          <p:cNvSpPr/>
          <p:nvPr/>
        </p:nvSpPr>
        <p:spPr>
          <a:xfrm>
            <a:off x="628650" y="3493294"/>
            <a:ext cx="7729538" cy="1600438"/>
          </a:xfrm>
          <a:prstGeom prst="rect">
            <a:avLst/>
          </a:prstGeom>
        </p:spPr>
        <p:txBody>
          <a:bodyPr wrap="square">
            <a:spAutoFit/>
          </a:bodyPr>
          <a:lstStyle/>
          <a:p>
            <a:pPr marL="400050" indent="-400050"/>
            <a:r>
              <a:rPr lang="en-US" dirty="0" smtClean="0"/>
              <a:t>	Creating a frontend for an E-commerce website using React.js involves initiating a React Project, designing responsive user interfaces for product displays and cart management, and integrating APIs to handle product data and user accounts. It also entails routing to navigate between different pages, incorporating state management for user interactions and data updates, and improving the UX with features such as search, filters, and reviews. Additionally, ensuring responsive design and optimizing performance is vital for a smooth and efficient shopping experience.</a:t>
            </a:r>
            <a:endParaRPr lang="en-IN"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Create folder structure for HTML  application</a:t>
            </a:r>
            <a:endParaRPr sz="1000" b="0" dirty="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Write Functions for event handling</a:t>
            </a:r>
            <a:endParaRPr sz="1000" b="0" dirty="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EB Garamond"/>
                <a:ea typeface="EB Garamond"/>
                <a:cs typeface="EB Garamond"/>
                <a:sym typeface="EB Garamond"/>
              </a:rPr>
              <a:t>Assessment Parameter</a:t>
            </a:r>
            <a:endParaRPr sz="2400" b="1" dirty="0">
              <a:solidFill>
                <a:schemeClr val="lt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indent="0" algn="l"/>
            <a:r>
              <a:rPr lang="en-US" dirty="0" smtClean="0">
                <a:solidFill>
                  <a:schemeClr val="accent5">
                    <a:lumMod val="50000"/>
                  </a:schemeClr>
                </a:solidFill>
                <a:latin typeface="Poppins Medium" pitchFamily="2" charset="0"/>
                <a:cs typeface="Poppins Medium" pitchFamily="2" charset="0"/>
                <a:hlinkClick r:id="rId3"/>
              </a:rPr>
              <a:t>-GROUP8</a:t>
            </a:r>
            <a:r>
              <a:rPr lang="en-US" dirty="0" smtClean="0">
                <a:solidFill>
                  <a:schemeClr val="accent5">
                    <a:lumMod val="50000"/>
                  </a:schemeClr>
                </a:solidFill>
                <a:latin typeface="Poppins Medium" pitchFamily="2" charset="0"/>
                <a:cs typeface="Poppins Medium" pitchFamily="2" charset="0"/>
              </a:rPr>
              <a:t> </a:t>
            </a:r>
            <a:r>
              <a:rPr lang="en-US" dirty="0" smtClean="0">
                <a:solidFill>
                  <a:schemeClr val="tx1"/>
                </a:solidFill>
                <a:latin typeface="Poppins Medium" pitchFamily="2" charset="0"/>
                <a:cs typeface="Poppins Medium" pitchFamily="2" charset="0"/>
              </a:rPr>
              <a:t>https://github.com/sakthivel3031/NM-AIT-GROUP8</a:t>
            </a:r>
            <a:endParaRPr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219</Words>
  <Application>Microsoft Office PowerPoint</Application>
  <PresentationFormat>On-screen Show (16:9)</PresentationFormat>
  <Paragraphs>35</Paragraphs>
  <Slides>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Arial</vt:lpstr>
      <vt:lpstr>Public Sans</vt:lpstr>
      <vt:lpstr>EB Garamond Medium</vt:lpstr>
      <vt:lpstr>Montserrat ExtraBold</vt:lpstr>
      <vt:lpstr>EB Garamond</vt:lpstr>
      <vt:lpstr>EB Garamond ExtraBold</vt:lpstr>
      <vt:lpstr>Wingdings</vt:lpstr>
      <vt:lpstr>Poppins Medium</vt:lpstr>
      <vt:lpstr>EB Garamond SemiBold</vt:lpstr>
      <vt:lpstr>Calibri</vt:lpstr>
      <vt:lpstr>Noto Sans Symbols</vt:lpstr>
      <vt:lpstr>Simple Light</vt:lpstr>
      <vt:lpstr>Slide 1</vt:lpstr>
      <vt:lpstr>Slide 2</vt:lpstr>
      <vt:lpstr>Slide 3</vt:lpstr>
      <vt:lpstr>Slide 4</vt:lpstr>
      <vt:lpstr>Slide 5</vt:lpstr>
      <vt:lpstr>Slide 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sakthi vel</cp:lastModifiedBy>
  <cp:revision>10</cp:revision>
  <dcterms:created xsi:type="dcterms:W3CDTF">2020-08-13T11:21:46Z</dcterms:created>
  <dcterms:modified xsi:type="dcterms:W3CDTF">2023-10-30T05:56:44Z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